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9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31E1E-A446-4F70-9DC8-796377473006}" type="datetimeFigureOut">
              <a:rPr lang="en-US" smtClean="0"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2CB81-CD17-4B74-B3F5-47107EF11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30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2CB81-CD17-4B74-B3F5-47107EF113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05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2CB81-CD17-4B74-B3F5-47107EF113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3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5.jpeg"/><Relationship Id="rId7" Type="http://schemas.openxmlformats.org/officeDocument/2006/relationships/image" Target="../media/image8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9238" y="-381000"/>
            <a:ext cx="8077200" cy="2762250"/>
          </a:xfrm>
        </p:spPr>
        <p:txBody>
          <a:bodyPr/>
          <a:lstStyle/>
          <a:p>
            <a:r>
              <a:rPr lang="bn-BD" sz="88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u="sng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828800"/>
            <a:ext cx="6948084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12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0978"/>
            <a:ext cx="8229600" cy="1143000"/>
          </a:xfrm>
        </p:spPr>
        <p:txBody>
          <a:bodyPr/>
          <a:lstStyle/>
          <a:p>
            <a:r>
              <a:rPr lang="bn-BD" sz="6600" u="sng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1459"/>
            <a:ext cx="8229600" cy="490696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A={       ,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}}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} এবং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={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,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।হ }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    হয় তাহলে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A    B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নির্নয় কর।       ২।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A={</a:t>
            </a:r>
            <a:r>
              <a:rPr lang="en-US" sz="5400" dirty="0" smtClean="0">
                <a:cs typeface="NikoshBAN" pitchFamily="2" charset="0"/>
              </a:rPr>
              <a:t>2,3,4}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B={</a:t>
            </a:r>
            <a:r>
              <a:rPr lang="en-US" sz="5400" dirty="0" smtClean="0">
                <a:latin typeface="+mj-lt"/>
                <a:cs typeface="NikoshBAN" pitchFamily="2" charset="0"/>
              </a:rPr>
              <a:t>4,5}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তাহলে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A     B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 B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নির্নয় কর 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51035" y="1551012"/>
            <a:ext cx="641316" cy="7433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00" y="1534527"/>
            <a:ext cx="824163" cy="6181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1" y="1702641"/>
            <a:ext cx="609600" cy="353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659003"/>
            <a:ext cx="731926" cy="4412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009463" y="2351241"/>
            <a:ext cx="600608" cy="6161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635" y="4038600"/>
            <a:ext cx="713645" cy="60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649" y="3929062"/>
            <a:ext cx="811168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5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714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8800" u="sng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8800" u="sng" dirty="0" smtClean="0"/>
              <a:t>              </a:t>
            </a:r>
            <a:endParaRPr lang="en-US" sz="8800" u="sng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>
            <a:norm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এবং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 পার্থক্য নির্নয় কর 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A={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a,b,c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B={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b,c,d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হয় তাহলে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    B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     B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নির্নয় কর।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134144"/>
            <a:ext cx="529077" cy="53285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256" y="2150883"/>
            <a:ext cx="528768" cy="5401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61651" y="3733800"/>
            <a:ext cx="753347" cy="4186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044" y="3620407"/>
            <a:ext cx="628424" cy="52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8800" u="sng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800" u="sng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A={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a,b,c,d,e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;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B={,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e,f,g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C={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f,g,h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}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তাহলে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(A    B)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C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A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(B     C)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নির্নয় কর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362200"/>
            <a:ext cx="533400" cy="5449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684" y="2363321"/>
            <a:ext cx="539935" cy="5437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762" y="3000737"/>
            <a:ext cx="495855" cy="5065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44" y="3000737"/>
            <a:ext cx="500886" cy="50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25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74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68" y="1560285"/>
            <a:ext cx="6536336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85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88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268788" cy="639762"/>
          </a:xfrm>
          <a:noFill/>
        </p:spPr>
        <p:txBody>
          <a:bodyPr>
            <a:normAutofit fontScale="85000" lnSpcReduction="20000"/>
          </a:bodyPr>
          <a:lstStyle/>
          <a:p>
            <a:r>
              <a:rPr lang="bn-BD" sz="48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48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আঃ কাদের জিলানী                বি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এ (অনার্স) ,কামিল (১ম শ্রেণি)           সহকারি মৌলভী,        চর হরিপর দাখিল মাদ্রাসা  সদর ,ময়মনসিংহ 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24000"/>
            <a:ext cx="4041775" cy="639762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bn-BD" sz="4000" u="sng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0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</p:spPr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৯ম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বিষয়ঃসাধারণ গণিত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বিষয়বস্তুঃ সেট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৫০ মিনিট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তাং-২৬.০৬.২০১৩ইং।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85800"/>
            <a:ext cx="3829050" cy="2590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737" y="1042491"/>
            <a:ext cx="3796497" cy="28437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357" y="4082933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টি সেট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5638799" y="3875198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ডিনার সেট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39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0"/>
            <a:ext cx="8229600" cy="1143000"/>
          </a:xfrm>
          <a:solidFill>
            <a:srgbClr val="C00000"/>
          </a:solidFill>
        </p:spPr>
        <p:txBody>
          <a:bodyPr/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সেট এর বিভিন্ন প্রতীকের ব্যাখ্যা ও কাজ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34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66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6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১. সেটকে প্রতীকের সাহায্যে প্রকাশ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২. সেটের সার্বিক, সংযোগ ও ছেদক ব্যাখ্যা এবং যাচাই করতে পারবে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8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524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প্রতীক উপস্থাপন </a:t>
            </a:r>
            <a:endParaRPr lang="en-US" sz="5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37687" y="5943600"/>
            <a:ext cx="2743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সার্বিক সেট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2637687" y="4004914"/>
            <a:ext cx="2200269" cy="1938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2524125" cy="18097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353345"/>
            <a:ext cx="2307177" cy="162816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295400"/>
            <a:ext cx="173355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93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45827" y="3035932"/>
            <a:ext cx="2512817" cy="23273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3399"/>
            <a:ext cx="2823140" cy="2473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74794"/>
            <a:ext cx="3264728" cy="263769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355577" y="6043246"/>
            <a:ext cx="3066051" cy="71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সেট </a:t>
            </a:r>
            <a:endParaRPr lang="en-US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6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114800"/>
            <a:ext cx="708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 {</a:t>
            </a:r>
            <a:r>
              <a:rPr lang="bn-BD" sz="9600" dirty="0" smtClean="0"/>
              <a:t> </a:t>
            </a:r>
            <a:r>
              <a:rPr lang="bn-BD" sz="6600" dirty="0" smtClean="0"/>
              <a:t>}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68446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কার্ভ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66675"/>
            <a:ext cx="2981325" cy="2981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914400"/>
            <a:ext cx="5410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3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3311470"/>
            <a:ext cx="2344057" cy="2249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12123" y="5867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ছেদ সেট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56" y="644769"/>
            <a:ext cx="4210759" cy="20984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057" y="533400"/>
            <a:ext cx="3294743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57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202</Words>
  <Application>Microsoft Office PowerPoint</Application>
  <PresentationFormat>On-screen Show (4:3)</PresentationFormat>
  <Paragraphs>32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পরিচিতি</vt:lpstr>
      <vt:lpstr>PowerPoint Presentation</vt:lpstr>
      <vt:lpstr>সেট এর বিভিন্ন প্রতীকের ব্যাখ্যা ও কাজ</vt:lpstr>
      <vt:lpstr>শিখন ফল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মূল্যায়ন              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65</cp:revision>
  <dcterms:created xsi:type="dcterms:W3CDTF">2006-08-16T00:00:00Z</dcterms:created>
  <dcterms:modified xsi:type="dcterms:W3CDTF">2013-06-30T04:20:04Z</dcterms:modified>
</cp:coreProperties>
</file>